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jpe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F4EBA978-D681-4C23-9161-80AAD92F0489}" type="datetimeFigureOut">
              <a:rPr lang="es-MX" smtClean="0"/>
              <a:t>15/01/2019</a:t>
            </a:fld>
            <a:endParaRPr lang="es-MX"/>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s-MX"/>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9B89FEB-CADC-4BAF-B5F6-11EEFC6B32BC}" type="slidenum">
              <a:rPr lang="es-MX" smtClean="0"/>
              <a:t>‹Nº›</a:t>
            </a:fld>
            <a:endParaRPr lang="es-MX"/>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76237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F4EBA978-D681-4C23-9161-80AAD92F0489}" type="datetimeFigureOut">
              <a:rPr lang="es-MX" smtClean="0"/>
              <a:t>15/01/2019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1348709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F4EBA978-D681-4C23-9161-80AAD92F0489}" type="datetimeFigureOut">
              <a:rPr lang="es-MX" smtClean="0"/>
              <a:t>15/01/2019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42367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F4EBA978-D681-4C23-9161-80AAD92F0489}" type="datetimeFigureOut">
              <a:rPr lang="es-MX" smtClean="0"/>
              <a:t>15/01/2019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2117971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F4EBA978-D681-4C23-9161-80AAD92F0489}" type="datetimeFigureOut">
              <a:rPr lang="es-MX" smtClean="0"/>
              <a:t>15/01/2019</a:t>
            </a:fld>
            <a:endParaRPr lang="es-MX"/>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s-MX"/>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9B89FEB-CADC-4BAF-B5F6-11EEFC6B32BC}" type="slidenum">
              <a:rPr lang="es-MX" smtClean="0"/>
              <a:t>‹Nº›</a:t>
            </a:fld>
            <a:endParaRPr lang="es-MX"/>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53471768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F4EBA978-D681-4C23-9161-80AAD92F0489}" type="datetimeFigureOut">
              <a:rPr lang="es-MX" smtClean="0"/>
              <a:t>15/01/2019</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3180082832"/>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257300" y="2909102"/>
            <a:ext cx="4800600" cy="299639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633864" y="2909102"/>
            <a:ext cx="4800600" cy="299639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F4EBA978-D681-4C23-9161-80AAD92F0489}" type="datetimeFigureOut">
              <a:rPr lang="es-MX" smtClean="0"/>
              <a:t>15/01/2019</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84466198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F4EBA978-D681-4C23-9161-80AAD92F0489}" type="datetimeFigureOut">
              <a:rPr lang="es-MX" smtClean="0"/>
              <a:t>15/01/2019</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1995187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EBA978-D681-4C23-9161-80AAD92F0489}" type="datetimeFigureOut">
              <a:rPr lang="es-MX" smtClean="0"/>
              <a:t>15/01/2019</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239682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a:xfrm>
            <a:off x="765051" y="6375679"/>
            <a:ext cx="1233355" cy="348462"/>
          </a:xfrm>
        </p:spPr>
        <p:txBody>
          <a:bodyPr/>
          <a:lstStyle/>
          <a:p>
            <a:fld id="{F4EBA978-D681-4C23-9161-80AAD92F0489}" type="datetimeFigureOut">
              <a:rPr lang="es-MX" smtClean="0"/>
              <a:t>15/01/2019</a:t>
            </a:fld>
            <a:endParaRPr lang="es-MX"/>
          </a:p>
        </p:txBody>
      </p:sp>
      <p:sp>
        <p:nvSpPr>
          <p:cNvPr id="6" name="Footer Placeholder 5"/>
          <p:cNvSpPr>
            <a:spLocks noGrp="1"/>
          </p:cNvSpPr>
          <p:nvPr>
            <p:ph type="ftr" sz="quarter" idx="11"/>
          </p:nvPr>
        </p:nvSpPr>
        <p:spPr>
          <a:xfrm>
            <a:off x="2103620" y="6375679"/>
            <a:ext cx="3482179" cy="345796"/>
          </a:xfrm>
        </p:spPr>
        <p:txBody>
          <a:bodyPr/>
          <a:lstStyle/>
          <a:p>
            <a:endParaRPr lang="es-MX"/>
          </a:p>
        </p:txBody>
      </p:sp>
      <p:sp>
        <p:nvSpPr>
          <p:cNvPr id="7" name="Slide Number Placeholder 6"/>
          <p:cNvSpPr>
            <a:spLocks noGrp="1"/>
          </p:cNvSpPr>
          <p:nvPr>
            <p:ph type="sldNum" sz="quarter" idx="12"/>
          </p:nvPr>
        </p:nvSpPr>
        <p:spPr>
          <a:xfrm>
            <a:off x="5691014" y="6375679"/>
            <a:ext cx="1232456" cy="345796"/>
          </a:xfrm>
        </p:spPr>
        <p:txBody>
          <a:bodyPr/>
          <a:lstStyle/>
          <a:p>
            <a:fld id="{D9B89FEB-CADC-4BAF-B5F6-11EEFC6B32BC}" type="slidenum">
              <a:rPr lang="es-MX" smtClean="0"/>
              <a:t>‹Nº›</a:t>
            </a:fld>
            <a:endParaRPr lang="es-MX"/>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43638386"/>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a:xfrm>
            <a:off x="765950" y="6375679"/>
            <a:ext cx="1232456" cy="348462"/>
          </a:xfrm>
        </p:spPr>
        <p:txBody>
          <a:bodyPr/>
          <a:lstStyle/>
          <a:p>
            <a:fld id="{F4EBA978-D681-4C23-9161-80AAD92F0489}" type="datetimeFigureOut">
              <a:rPr lang="es-MX" smtClean="0"/>
              <a:t>15/01/2019</a:t>
            </a:fld>
            <a:endParaRPr lang="es-MX"/>
          </a:p>
        </p:txBody>
      </p:sp>
      <p:sp>
        <p:nvSpPr>
          <p:cNvPr id="6" name="Footer Placeholder 5"/>
          <p:cNvSpPr>
            <a:spLocks noGrp="1"/>
          </p:cNvSpPr>
          <p:nvPr>
            <p:ph type="ftr" sz="quarter" idx="11"/>
          </p:nvPr>
        </p:nvSpPr>
        <p:spPr>
          <a:xfrm>
            <a:off x="2103621" y="6375679"/>
            <a:ext cx="3482178" cy="345796"/>
          </a:xfrm>
        </p:spPr>
        <p:txBody>
          <a:bodyPr/>
          <a:lstStyle/>
          <a:p>
            <a:endParaRPr lang="es-MX"/>
          </a:p>
        </p:txBody>
      </p:sp>
      <p:sp>
        <p:nvSpPr>
          <p:cNvPr id="7" name="Slide Number Placeholder 6"/>
          <p:cNvSpPr>
            <a:spLocks noGrp="1"/>
          </p:cNvSpPr>
          <p:nvPr>
            <p:ph type="sldNum" sz="quarter" idx="12"/>
          </p:nvPr>
        </p:nvSpPr>
        <p:spPr>
          <a:xfrm>
            <a:off x="5687568" y="6375679"/>
            <a:ext cx="1234440" cy="345796"/>
          </a:xfrm>
        </p:spPr>
        <p:txBody>
          <a:bodyPr/>
          <a:lstStyle/>
          <a:p>
            <a:fld id="{D9B89FEB-CADC-4BAF-B5F6-11EEFC6B32BC}" type="slidenum">
              <a:rPr lang="es-MX" smtClean="0"/>
              <a:t>‹Nº›</a:t>
            </a:fld>
            <a:endParaRPr lang="es-MX"/>
          </a:p>
        </p:txBody>
      </p:sp>
    </p:spTree>
    <p:extLst>
      <p:ext uri="{BB962C8B-B14F-4D97-AF65-F5344CB8AC3E}">
        <p14:creationId xmlns:p14="http://schemas.microsoft.com/office/powerpoint/2010/main" val="233137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F4EBA978-D681-4C23-9161-80AAD92F0489}" type="datetimeFigureOut">
              <a:rPr lang="es-MX" smtClean="0"/>
              <a:t>15/01/2019</a:t>
            </a:fld>
            <a:endParaRPr lang="es-MX"/>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s-MX"/>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9B89FEB-CADC-4BAF-B5F6-11EEFC6B32BC}" type="slidenum">
              <a:rPr lang="es-MX" smtClean="0"/>
              <a:t>‹Nº›</a:t>
            </a:fld>
            <a:endParaRPr lang="es-MX"/>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261485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E75E44-AA36-4BB2-9644-E2AB9C75C839}"/>
              </a:ext>
            </a:extLst>
          </p:cNvPr>
          <p:cNvSpPr>
            <a:spLocks noGrp="1"/>
          </p:cNvSpPr>
          <p:nvPr>
            <p:ph type="ctrTitle"/>
          </p:nvPr>
        </p:nvSpPr>
        <p:spPr>
          <a:xfrm>
            <a:off x="2215045" y="1403188"/>
            <a:ext cx="8254172" cy="2519455"/>
          </a:xfrm>
        </p:spPr>
        <p:txBody>
          <a:bodyPr/>
          <a:lstStyle/>
          <a:p>
            <a:r>
              <a:rPr lang="es-MX" dirty="0"/>
              <a:t>Mesa interactiva de telefonía</a:t>
            </a:r>
          </a:p>
        </p:txBody>
      </p:sp>
      <p:sp>
        <p:nvSpPr>
          <p:cNvPr id="3" name="Subtítulo 2">
            <a:extLst>
              <a:ext uri="{FF2B5EF4-FFF2-40B4-BE49-F238E27FC236}">
                <a16:creationId xmlns:a16="http://schemas.microsoft.com/office/drawing/2014/main" id="{C4D554E7-94C3-46A4-8126-AD616F74545D}"/>
              </a:ext>
            </a:extLst>
          </p:cNvPr>
          <p:cNvSpPr>
            <a:spLocks noGrp="1"/>
          </p:cNvSpPr>
          <p:nvPr>
            <p:ph type="subTitle" idx="1"/>
          </p:nvPr>
        </p:nvSpPr>
        <p:spPr>
          <a:xfrm>
            <a:off x="2215045" y="4757761"/>
            <a:ext cx="8254172" cy="1394101"/>
          </a:xfrm>
        </p:spPr>
        <p:txBody>
          <a:bodyPr>
            <a:normAutofit fontScale="55000" lnSpcReduction="20000"/>
          </a:bodyPr>
          <a:lstStyle/>
          <a:p>
            <a:r>
              <a:rPr lang="es-MX" dirty="0"/>
              <a:t>Equipo numero 5.</a:t>
            </a:r>
          </a:p>
          <a:p>
            <a:r>
              <a:rPr lang="es-MX" dirty="0"/>
              <a:t>Erik Alejandro Bonilla Arriaga.</a:t>
            </a:r>
          </a:p>
          <a:p>
            <a:r>
              <a:rPr lang="es-MX" dirty="0"/>
              <a:t>Romero flores Josafat.</a:t>
            </a:r>
          </a:p>
          <a:p>
            <a:r>
              <a:rPr lang="es-MX" dirty="0"/>
              <a:t>Tolentino Cortez Eduardo.</a:t>
            </a:r>
          </a:p>
          <a:p>
            <a:r>
              <a:rPr lang="es-MX" dirty="0" err="1"/>
              <a:t>Angel</a:t>
            </a:r>
            <a:r>
              <a:rPr lang="es-MX" dirty="0"/>
              <a:t> Emilio </a:t>
            </a:r>
            <a:r>
              <a:rPr lang="es-MX" dirty="0" err="1"/>
              <a:t>lopez</a:t>
            </a:r>
            <a:r>
              <a:rPr lang="es-MX" dirty="0"/>
              <a:t> </a:t>
            </a:r>
            <a:r>
              <a:rPr lang="es-MX" dirty="0" err="1"/>
              <a:t>fernandez</a:t>
            </a:r>
            <a:r>
              <a:rPr lang="es-MX" dirty="0"/>
              <a:t>.</a:t>
            </a:r>
          </a:p>
          <a:p>
            <a:r>
              <a:rPr lang="es-MX" dirty="0" err="1"/>
              <a:t>Jose</a:t>
            </a:r>
            <a:r>
              <a:rPr lang="es-MX" dirty="0"/>
              <a:t> armando flores ramos.</a:t>
            </a:r>
          </a:p>
          <a:p>
            <a:endParaRPr lang="es-MX" dirty="0"/>
          </a:p>
          <a:p>
            <a:endParaRPr lang="es-MX" dirty="0"/>
          </a:p>
          <a:p>
            <a:endParaRPr lang="es-MX" dirty="0"/>
          </a:p>
        </p:txBody>
      </p:sp>
    </p:spTree>
    <p:extLst>
      <p:ext uri="{BB962C8B-B14F-4D97-AF65-F5344CB8AC3E}">
        <p14:creationId xmlns:p14="http://schemas.microsoft.com/office/powerpoint/2010/main" val="3567086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195D18-4D0D-4125-8C52-A4CB2B4204F7}"/>
              </a:ext>
            </a:extLst>
          </p:cNvPr>
          <p:cNvSpPr>
            <a:spLocks noGrp="1"/>
          </p:cNvSpPr>
          <p:nvPr>
            <p:ph type="title"/>
          </p:nvPr>
        </p:nvSpPr>
        <p:spPr/>
        <p:txBody>
          <a:bodyPr/>
          <a:lstStyle/>
          <a:p>
            <a:r>
              <a:rPr lang="es-MX" dirty="0"/>
              <a:t>Diseño y petición.</a:t>
            </a:r>
          </a:p>
        </p:txBody>
      </p:sp>
      <p:sp>
        <p:nvSpPr>
          <p:cNvPr id="3" name="Marcador de contenido 2">
            <a:extLst>
              <a:ext uri="{FF2B5EF4-FFF2-40B4-BE49-F238E27FC236}">
                <a16:creationId xmlns:a16="http://schemas.microsoft.com/office/drawing/2014/main" id="{0A45E66F-2D7C-4D91-AC1E-0D1A1A4B610C}"/>
              </a:ext>
            </a:extLst>
          </p:cNvPr>
          <p:cNvSpPr>
            <a:spLocks noGrp="1"/>
          </p:cNvSpPr>
          <p:nvPr>
            <p:ph idx="1"/>
          </p:nvPr>
        </p:nvSpPr>
        <p:spPr/>
        <p:txBody>
          <a:bodyPr>
            <a:normAutofit/>
          </a:bodyPr>
          <a:lstStyle/>
          <a:p>
            <a:r>
              <a:rPr lang="es-MX" dirty="0"/>
              <a:t>En un centro de atención a clientes se requiere tener una forma mas interactiva, llamativa para que los clientes obtengan un teléfono celular.</a:t>
            </a:r>
          </a:p>
          <a:p>
            <a:r>
              <a:rPr lang="es-MX" dirty="0"/>
              <a:t>Se planea usar una mesa tecnológica, en la que cualquier usuario va a tener acceso a la información que requiere de el equipo que le gusta.</a:t>
            </a:r>
          </a:p>
          <a:p>
            <a:r>
              <a:rPr lang="es-MX" dirty="0"/>
              <a:t>Para el desarrollo de la mesa tecnológica se hará uso de sensores los cuales estarán alrededor de la mesa para tener una mayor precisión de en donde se coloca el chip de identificación.</a:t>
            </a:r>
          </a:p>
        </p:txBody>
      </p:sp>
    </p:spTree>
    <p:extLst>
      <p:ext uri="{BB962C8B-B14F-4D97-AF65-F5344CB8AC3E}">
        <p14:creationId xmlns:p14="http://schemas.microsoft.com/office/powerpoint/2010/main" val="498777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6E5FE2-9898-42DA-B3E9-6A63512E424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40FCF717-A5E0-49D5-9F0E-2C01F25B8DB2}"/>
              </a:ext>
            </a:extLst>
          </p:cNvPr>
          <p:cNvSpPr>
            <a:spLocks noGrp="1"/>
          </p:cNvSpPr>
          <p:nvPr>
            <p:ph idx="1"/>
          </p:nvPr>
        </p:nvSpPr>
        <p:spPr/>
        <p:txBody>
          <a:bodyPr/>
          <a:lstStyle/>
          <a:p>
            <a:r>
              <a:rPr lang="es-MX" dirty="0"/>
              <a:t>Para el desarrollo de la mesa tecnológica se hará uso de sensores los cuales estarán alrededor de la mesa para tener una mayor precisión de en donde se coloca el chip de identificación.</a:t>
            </a:r>
          </a:p>
          <a:p>
            <a:r>
              <a:rPr lang="es-MX" dirty="0"/>
              <a:t>Chip de identificación, se llego a la conclusión de hacer uso de un chip de identificación para cada equipo que se tenga en la tienda, al saber que tener equipos físicos en la mesa es un gran riesgo de perdida, se llego a la conclusión de usar tarjetas con chip de identificación para no tener un costo muy elevado.</a:t>
            </a:r>
          </a:p>
          <a:p>
            <a:endParaRPr lang="es-MX" dirty="0"/>
          </a:p>
          <a:p>
            <a:endParaRPr lang="es-MX" dirty="0"/>
          </a:p>
        </p:txBody>
      </p:sp>
    </p:spTree>
    <p:extLst>
      <p:ext uri="{BB962C8B-B14F-4D97-AF65-F5344CB8AC3E}">
        <p14:creationId xmlns:p14="http://schemas.microsoft.com/office/powerpoint/2010/main" val="1013871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83230B-89E6-4976-AC40-F30F6D3F35DD}"/>
              </a:ext>
            </a:extLst>
          </p:cNvPr>
          <p:cNvSpPr>
            <a:spLocks noGrp="1"/>
          </p:cNvSpPr>
          <p:nvPr>
            <p:ph type="title"/>
          </p:nvPr>
        </p:nvSpPr>
        <p:spPr/>
        <p:txBody>
          <a:bodyPr/>
          <a:lstStyle/>
          <a:p>
            <a:r>
              <a:rPr lang="es-MX" dirty="0"/>
              <a:t>Animaciones de la información.</a:t>
            </a:r>
          </a:p>
        </p:txBody>
      </p:sp>
      <p:sp>
        <p:nvSpPr>
          <p:cNvPr id="3" name="Marcador de contenido 2">
            <a:extLst>
              <a:ext uri="{FF2B5EF4-FFF2-40B4-BE49-F238E27FC236}">
                <a16:creationId xmlns:a16="http://schemas.microsoft.com/office/drawing/2014/main" id="{D175EF92-8DBA-4FBF-AE9E-A85ABA3F7002}"/>
              </a:ext>
            </a:extLst>
          </p:cNvPr>
          <p:cNvSpPr>
            <a:spLocks noGrp="1"/>
          </p:cNvSpPr>
          <p:nvPr>
            <p:ph idx="1"/>
          </p:nvPr>
        </p:nvSpPr>
        <p:spPr/>
        <p:txBody>
          <a:bodyPr/>
          <a:lstStyle/>
          <a:p>
            <a:r>
              <a:rPr lang="es-MX" dirty="0"/>
              <a:t>Mediante distintos escenarios en la pantalla se decidió tener un interfaz en cuadricula de 4 esto para que la información no se deforme ni se haga mas pequeña.</a:t>
            </a:r>
          </a:p>
          <a:p>
            <a:r>
              <a:rPr lang="es-MX" dirty="0"/>
              <a:t>Los clientes podrán tener acceso a las tarjetas de los teléfonos para acércalos a la mesa interactiva. </a:t>
            </a:r>
          </a:p>
          <a:p>
            <a:r>
              <a:rPr lang="es-MX" dirty="0"/>
              <a:t>Para que el usuario tenga un idea de como es el equipo que quiere comprar se hará uso de un modelo en tercera dimensión del equipo que solo muestre información del mismo.</a:t>
            </a:r>
          </a:p>
        </p:txBody>
      </p:sp>
    </p:spTree>
    <p:extLst>
      <p:ext uri="{BB962C8B-B14F-4D97-AF65-F5344CB8AC3E}">
        <p14:creationId xmlns:p14="http://schemas.microsoft.com/office/powerpoint/2010/main" val="1457637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F52009-EB55-4EDA-8FE9-2D13ADD81FA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69CCCDEA-6091-4CF7-ADC4-2E62E9FB1F94}"/>
              </a:ext>
            </a:extLst>
          </p:cNvPr>
          <p:cNvSpPr>
            <a:spLocks noGrp="1"/>
          </p:cNvSpPr>
          <p:nvPr>
            <p:ph idx="1"/>
          </p:nvPr>
        </p:nvSpPr>
        <p:spPr/>
        <p:txBody>
          <a:bodyPr>
            <a:normAutofit lnSpcReduction="10000"/>
          </a:bodyPr>
          <a:lstStyle/>
          <a:p>
            <a:r>
              <a:rPr lang="es-MX" dirty="0"/>
              <a:t>En cuanto un cliente coloca su tarjeta en la mesa, esta lo detectara e identificara que teléfono es así como en que cuadrante esta de la mesa.</a:t>
            </a:r>
          </a:p>
          <a:p>
            <a:r>
              <a:rPr lang="es-MX" dirty="0"/>
              <a:t>La información se presentara en pequeños cuadros como una hojas unas sobre otras, para que en cuanto el cliente seleccione una pueda visualizar a lujo de detalle lo que le interesa.</a:t>
            </a:r>
          </a:p>
          <a:p>
            <a:r>
              <a:rPr lang="es-MX" dirty="0"/>
              <a:t>A un lado de la tarjeta siempre se visualizara una pantalla de el sistema operativo que maneja el móvil, esto con el fin de hacer que el usuario sienta que tiene el teléfono físicamente, cabe destacar que no será el sistema operativo como tal porque esto afectara al rendimiento de la mesa, solo se mostrara como es el sistema, haciendo uso de herramientas de diseño web, en pocas palabras solo tendremos el diseño de el sistema del teléfono mas no podrá ejecutar nada.</a:t>
            </a:r>
          </a:p>
          <a:p>
            <a:endParaRPr lang="es-MX" dirty="0"/>
          </a:p>
        </p:txBody>
      </p:sp>
    </p:spTree>
    <p:extLst>
      <p:ext uri="{BB962C8B-B14F-4D97-AF65-F5344CB8AC3E}">
        <p14:creationId xmlns:p14="http://schemas.microsoft.com/office/powerpoint/2010/main" val="1316568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1A8798-6295-4710-A1DF-CC91BD8F4D27}"/>
              </a:ext>
            </a:extLst>
          </p:cNvPr>
          <p:cNvSpPr>
            <a:spLocks noGrp="1"/>
          </p:cNvSpPr>
          <p:nvPr>
            <p:ph type="title"/>
          </p:nvPr>
        </p:nvSpPr>
        <p:spPr/>
        <p:txBody>
          <a:bodyPr/>
          <a:lstStyle/>
          <a:p>
            <a:r>
              <a:rPr lang="es-MX" dirty="0"/>
              <a:t>Experimento de mesa interactiva.</a:t>
            </a:r>
          </a:p>
        </p:txBody>
      </p:sp>
      <p:sp>
        <p:nvSpPr>
          <p:cNvPr id="3" name="Marcador de contenido 2">
            <a:extLst>
              <a:ext uri="{FF2B5EF4-FFF2-40B4-BE49-F238E27FC236}">
                <a16:creationId xmlns:a16="http://schemas.microsoft.com/office/drawing/2014/main" id="{1B2D07EB-A2AB-4A0C-AB53-BCA68B8F5361}"/>
              </a:ext>
            </a:extLst>
          </p:cNvPr>
          <p:cNvSpPr>
            <a:spLocks noGrp="1"/>
          </p:cNvSpPr>
          <p:nvPr>
            <p:ph idx="1"/>
          </p:nvPr>
        </p:nvSpPr>
        <p:spPr/>
        <p:txBody>
          <a:bodyPr/>
          <a:lstStyle/>
          <a:p>
            <a:r>
              <a:rPr lang="es-MX" dirty="0"/>
              <a:t>Al retirara el equipo la información se colocara una sobre otra y se retirara poco a poco de la mesa.</a:t>
            </a:r>
          </a:p>
          <a:p>
            <a:r>
              <a:rPr lang="es-MX" dirty="0"/>
              <a:t>Para el experimento de la mesa interactiva se decidido hacer uso el famoso stock </a:t>
            </a:r>
            <a:r>
              <a:rPr lang="es-MX" dirty="0" err="1"/>
              <a:t>mution</a:t>
            </a:r>
            <a:r>
              <a:rPr lang="es-MX" dirty="0"/>
              <a:t>.</a:t>
            </a:r>
          </a:p>
          <a:p>
            <a:r>
              <a:rPr lang="es-MX" dirty="0"/>
              <a:t>A continuación algunas pruebas.</a:t>
            </a:r>
          </a:p>
          <a:p>
            <a:endParaRPr lang="es-MX" dirty="0"/>
          </a:p>
        </p:txBody>
      </p:sp>
      <p:pic>
        <p:nvPicPr>
          <p:cNvPr id="5" name="Imagen 4">
            <a:extLst>
              <a:ext uri="{FF2B5EF4-FFF2-40B4-BE49-F238E27FC236}">
                <a16:creationId xmlns:a16="http://schemas.microsoft.com/office/drawing/2014/main" id="{E54D4015-2235-4659-8F84-120E78D490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2626" y="3994433"/>
            <a:ext cx="3308243" cy="2481182"/>
          </a:xfrm>
          <a:prstGeom prst="rect">
            <a:avLst/>
          </a:prstGeom>
        </p:spPr>
      </p:pic>
      <p:pic>
        <p:nvPicPr>
          <p:cNvPr id="9" name="Imagen 8">
            <a:extLst>
              <a:ext uri="{FF2B5EF4-FFF2-40B4-BE49-F238E27FC236}">
                <a16:creationId xmlns:a16="http://schemas.microsoft.com/office/drawing/2014/main" id="{BA603BF2-1CD2-497A-8010-1EC3E28C1E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3051" y="3844433"/>
            <a:ext cx="3308243" cy="2481182"/>
          </a:xfrm>
          <a:prstGeom prst="rect">
            <a:avLst/>
          </a:prstGeom>
        </p:spPr>
      </p:pic>
    </p:spTree>
    <p:extLst>
      <p:ext uri="{BB962C8B-B14F-4D97-AF65-F5344CB8AC3E}">
        <p14:creationId xmlns:p14="http://schemas.microsoft.com/office/powerpoint/2010/main" val="1809460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971BC2-C2B5-44AE-BE9C-09CB60CB2CC0}"/>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id="{7E39D655-5784-4E87-AC8F-819F3B0EEB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250917" y="311193"/>
            <a:ext cx="4903547" cy="6538062"/>
          </a:xfrm>
        </p:spPr>
      </p:pic>
    </p:spTree>
    <p:extLst>
      <p:ext uri="{BB962C8B-B14F-4D97-AF65-F5344CB8AC3E}">
        <p14:creationId xmlns:p14="http://schemas.microsoft.com/office/powerpoint/2010/main" val="2854923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3AE14C-7035-4587-8D95-60FA8D727528}"/>
              </a:ext>
            </a:extLst>
          </p:cNvPr>
          <p:cNvSpPr>
            <a:spLocks noGrp="1"/>
          </p:cNvSpPr>
          <p:nvPr>
            <p:ph type="title"/>
          </p:nvPr>
        </p:nvSpPr>
        <p:spPr/>
        <p:txBody>
          <a:bodyPr/>
          <a:lstStyle/>
          <a:p>
            <a:r>
              <a:rPr lang="es-MX" dirty="0"/>
              <a:t>Video de mesa interactiva video.</a:t>
            </a:r>
          </a:p>
        </p:txBody>
      </p:sp>
      <p:pic>
        <p:nvPicPr>
          <p:cNvPr id="8" name="stockmutionmesa">
            <a:hlinkClick r:id="" action="ppaction://media"/>
            <a:extLst>
              <a:ext uri="{FF2B5EF4-FFF2-40B4-BE49-F238E27FC236}">
                <a16:creationId xmlns:a16="http://schemas.microsoft.com/office/drawing/2014/main" id="{35CD080F-4206-409C-BD6B-AE0D8BE160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55795" y="1389383"/>
            <a:ext cx="9723022" cy="5469049"/>
          </a:xfrm>
        </p:spPr>
      </p:pic>
    </p:spTree>
    <p:extLst>
      <p:ext uri="{BB962C8B-B14F-4D97-AF65-F5344CB8AC3E}">
        <p14:creationId xmlns:p14="http://schemas.microsoft.com/office/powerpoint/2010/main" val="2072362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8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Distintivo">
  <a:themeElements>
    <a:clrScheme name="Distintivo">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Distintivo">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stintivo">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TM10001106[[fn=Distintivo]]</Template>
  <TotalTime>39</TotalTime>
  <Words>508</Words>
  <Application>Microsoft Office PowerPoint</Application>
  <PresentationFormat>Panorámica</PresentationFormat>
  <Paragraphs>26</Paragraphs>
  <Slides>8</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8</vt:i4>
      </vt:variant>
    </vt:vector>
  </HeadingPairs>
  <TitlesOfParts>
    <vt:vector size="12" baseType="lpstr">
      <vt:lpstr>Arial</vt:lpstr>
      <vt:lpstr>Gill Sans MT</vt:lpstr>
      <vt:lpstr>Impact</vt:lpstr>
      <vt:lpstr>Distintivo</vt:lpstr>
      <vt:lpstr>Mesa interactiva de telefonía</vt:lpstr>
      <vt:lpstr>Diseño y petición.</vt:lpstr>
      <vt:lpstr>Presentación de PowerPoint</vt:lpstr>
      <vt:lpstr>Animaciones de la información.</vt:lpstr>
      <vt:lpstr>Presentación de PowerPoint</vt:lpstr>
      <vt:lpstr>Experimento de mesa interactiva.</vt:lpstr>
      <vt:lpstr>Presentación de PowerPoint</vt:lpstr>
      <vt:lpstr>Video de mesa interactiva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Mesa interactiva de telefonia</dc:title>
  <dc:creator>alejandro bonilla arriaga</dc:creator>
  <cp:lastModifiedBy>alejandro bonilla arriaga</cp:lastModifiedBy>
  <cp:revision>5</cp:revision>
  <dcterms:created xsi:type="dcterms:W3CDTF">2019-01-15T17:47:05Z</dcterms:created>
  <dcterms:modified xsi:type="dcterms:W3CDTF">2019-01-15T18:26:10Z</dcterms:modified>
</cp:coreProperties>
</file>

<file path=docProps/thumbnail.jpeg>
</file>